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6FE16-1677-41E0-96E1-DC2FA68EB42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C883-0409-46F9-94FC-A77E880BF7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MÔN: KỂ CHUYỆN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0638"/>
            <a:ext cx="9317038" cy="6837362"/>
            <a:chOff x="14" y="-9"/>
            <a:chExt cx="5781" cy="4329"/>
          </a:xfrm>
        </p:grpSpPr>
        <p:pic>
          <p:nvPicPr>
            <p:cNvPr id="14350" name="Picture 14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TextBox 12"/>
          <p:cNvSpPr txBox="1"/>
          <p:nvPr/>
        </p:nvSpPr>
        <p:spPr>
          <a:xfrm>
            <a:off x="228600" y="533400"/>
            <a:ext cx="89154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9436" y="4876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38300" y="430213"/>
            <a:ext cx="5867400" cy="2209800"/>
            <a:chOff x="528" y="1152"/>
            <a:chExt cx="3696" cy="1392"/>
          </a:xfrm>
        </p:grpSpPr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528" y="1152"/>
              <a:ext cx="3696" cy="1392"/>
            </a:xfrm>
            <a:prstGeom prst="cloudCallout">
              <a:avLst>
                <a:gd name="adj1" fmla="val -40718"/>
                <a:gd name="adj2" fmla="val 6113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b="0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960" y="1536"/>
              <a:ext cx="29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800" dirty="0" err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4800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800" dirty="0" err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4800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800" dirty="0" err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cũ</a:t>
              </a:r>
              <a:endParaRPr lang="en-US" sz="4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3581400"/>
            <a:ext cx="944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vụn</a:t>
            </a:r>
            <a:r>
              <a:rPr lang="en-US" sz="4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0" y="44958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</a:t>
            </a:r>
            <a:r>
              <a:rPr lang="en-US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695136" y="447808"/>
            <a:ext cx="350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5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5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85536" y="1373928"/>
            <a:ext cx="464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54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5400" b="1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04800" y="304800"/>
            <a:ext cx="8839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1" name="Picture 7" descr="T7 t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14500"/>
            <a:ext cx="685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0" y="1066800"/>
            <a:ext cx="3429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5400" b="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5400" b="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67000" y="1905000"/>
            <a:ext cx="441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54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54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14400" y="3124200"/>
            <a:ext cx="7315200" cy="1981200"/>
            <a:chOff x="240" y="2448"/>
            <a:chExt cx="4608" cy="1248"/>
          </a:xfrm>
        </p:grpSpPr>
        <p:sp>
          <p:nvSpPr>
            <p:cNvPr id="6150" name="AutoShape 7"/>
            <p:cNvSpPr>
              <a:spLocks noChangeArrowheads="1"/>
            </p:cNvSpPr>
            <p:nvPr/>
          </p:nvSpPr>
          <p:spPr bwMode="auto">
            <a:xfrm>
              <a:off x="240" y="2448"/>
              <a:ext cx="4608" cy="1248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>
                    <a:alpha val="98000"/>
                  </a:schemeClr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Text Box 8"/>
            <p:cNvSpPr txBox="1">
              <a:spLocks noChangeArrowheads="1"/>
            </p:cNvSpPr>
            <p:nvPr/>
          </p:nvSpPr>
          <p:spPr bwMode="auto">
            <a:xfrm>
              <a:off x="480" y="2880"/>
              <a:ext cx="41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Kể</a:t>
              </a:r>
              <a:r>
                <a:rPr lang="en-US" sz="4000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4000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4000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chuyện</a:t>
              </a:r>
              <a:r>
                <a:rPr lang="en-US" sz="4000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4000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endPara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95800" y="2819400"/>
            <a:ext cx="3429000" cy="2286000"/>
            <a:chOff x="336" y="1296"/>
            <a:chExt cx="2160" cy="1440"/>
          </a:xfrm>
        </p:grpSpPr>
        <p:sp>
          <p:nvSpPr>
            <p:cNvPr id="7180" name="AutoShape 6"/>
            <p:cNvSpPr>
              <a:spLocks noChangeArrowheads="1"/>
            </p:cNvSpPr>
            <p:nvPr/>
          </p:nvSpPr>
          <p:spPr bwMode="auto">
            <a:xfrm>
              <a:off x="336" y="1296"/>
              <a:ext cx="2160" cy="1440"/>
            </a:xfrm>
            <a:prstGeom prst="irregularSeal2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Text Box 10"/>
            <p:cNvSpPr txBox="1">
              <a:spLocks noChangeArrowheads="1"/>
            </p:cNvSpPr>
            <p:nvPr/>
          </p:nvSpPr>
          <p:spPr bwMode="auto">
            <a:xfrm>
              <a:off x="960" y="1728"/>
              <a:ext cx="115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200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bộ</a:t>
              </a:r>
              <a:r>
                <a:rPr lang="en-US" sz="3200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đội</a:t>
              </a:r>
              <a:endParaRPr 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57200" y="2133600"/>
            <a:ext cx="3048000" cy="2286000"/>
            <a:chOff x="864" y="2592"/>
            <a:chExt cx="1920" cy="1440"/>
          </a:xfrm>
        </p:grpSpPr>
        <p:sp>
          <p:nvSpPr>
            <p:cNvPr id="7178" name="AutoShape 8"/>
            <p:cNvSpPr>
              <a:spLocks noChangeArrowheads="1"/>
            </p:cNvSpPr>
            <p:nvPr/>
          </p:nvSpPr>
          <p:spPr bwMode="auto">
            <a:xfrm>
              <a:off x="864" y="2592"/>
              <a:ext cx="1920" cy="1440"/>
            </a:xfrm>
            <a:prstGeom prst="irregularSeal2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Text Box 16"/>
            <p:cNvSpPr txBox="1">
              <a:spLocks noChangeArrowheads="1"/>
            </p:cNvSpPr>
            <p:nvPr/>
          </p:nvSpPr>
          <p:spPr bwMode="auto">
            <a:xfrm>
              <a:off x="1200" y="3024"/>
              <a:ext cx="1392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dẫn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chuyện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295400" y="4343400"/>
            <a:ext cx="3048000" cy="2057400"/>
            <a:chOff x="816" y="2736"/>
            <a:chExt cx="1920" cy="1296"/>
          </a:xfrm>
        </p:grpSpPr>
        <p:sp>
          <p:nvSpPr>
            <p:cNvPr id="7176" name="AutoShape 9"/>
            <p:cNvSpPr>
              <a:spLocks noChangeArrowheads="1"/>
            </p:cNvSpPr>
            <p:nvPr/>
          </p:nvSpPr>
          <p:spPr bwMode="auto">
            <a:xfrm>
              <a:off x="816" y="2736"/>
              <a:ext cx="1920" cy="1296"/>
            </a:xfrm>
            <a:prstGeom prst="irregularSeal2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Text Box 17"/>
            <p:cNvSpPr txBox="1">
              <a:spLocks noChangeArrowheads="1"/>
            </p:cNvSpPr>
            <p:nvPr/>
          </p:nvSpPr>
          <p:spPr bwMode="auto">
            <a:xfrm>
              <a:off x="1149" y="3258"/>
              <a:ext cx="115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Thầy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09600" y="0"/>
            <a:ext cx="7924800" cy="2286000"/>
            <a:chOff x="624" y="1776"/>
            <a:chExt cx="4512" cy="1440"/>
          </a:xfrm>
        </p:grpSpPr>
        <p:sp>
          <p:nvSpPr>
            <p:cNvPr id="7174" name="AutoShape 24"/>
            <p:cNvSpPr>
              <a:spLocks noChangeArrowheads="1"/>
            </p:cNvSpPr>
            <p:nvPr/>
          </p:nvSpPr>
          <p:spPr bwMode="auto">
            <a:xfrm flipV="1">
              <a:off x="624" y="1776"/>
              <a:ext cx="4512" cy="1440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Text Box 25"/>
            <p:cNvSpPr txBox="1">
              <a:spLocks noChangeArrowheads="1"/>
            </p:cNvSpPr>
            <p:nvPr/>
          </p:nvSpPr>
          <p:spPr bwMode="auto">
            <a:xfrm>
              <a:off x="816" y="2256"/>
              <a:ext cx="4176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vai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dựng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chuyện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sz="4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>
                <a:solidFill>
                  <a:schemeClr val="accent2"/>
                </a:solidFill>
                <a:latin typeface=".VnTime" pitchFamily="34" charset="0"/>
              </a:rPr>
            </a:br>
            <a:endParaRPr lang="en-US" sz="3600">
              <a:solidFill>
                <a:schemeClr val="accent2"/>
              </a:solidFill>
              <a:latin typeface=".VnTime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861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9220" name="Picture 4" descr="Picture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95600" y="17145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905000" y="2727325"/>
            <a:ext cx="5562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4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“Người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5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 - &amp;quot; &amp;quot;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115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.VnTime</vt:lpstr>
      <vt:lpstr>.VnTimeH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THAMB - LOP HOC</cp:lastModifiedBy>
  <cp:revision>4</cp:revision>
  <dcterms:created xsi:type="dcterms:W3CDTF">2015-10-14T13:44:16Z</dcterms:created>
  <dcterms:modified xsi:type="dcterms:W3CDTF">2016-10-13T08:57:08Z</dcterms:modified>
</cp:coreProperties>
</file>